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Noto Sans Bold" charset="1" panose="020B0802040504020204"/>
      <p:regular r:id="rId22"/>
    </p:embeddedFont>
    <p:embeddedFont>
      <p:font typeface="Noto Sans" charset="1" panose="020B0502040504020204"/>
      <p:regular r:id="rId23"/>
    </p:embeddedFont>
    <p:embeddedFont>
      <p:font typeface="210 디딤고딕" charset="1" panose="02020503020101020101"/>
      <p:regular r:id="rId24"/>
    </p:embeddedFont>
    <p:embeddedFont>
      <p:font typeface="210 디딤고딕 Light" charset="1" panose="02020503020101020101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Th3wEUro.mp4>
</file>

<file path=ppt/media/VAGTh7gwkRs.mp4>
</file>

<file path=ppt/media/VAGThwhAwK8.mp4>
</file>

<file path=ppt/media/VAGTiKE6xo8.mp4>
</file>

<file path=ppt/media/VAGTiOEecU8.mp4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VAGThwhAwK8.mp4" Type="http://schemas.openxmlformats.org/officeDocument/2006/relationships/video"/><Relationship Id="rId4" Target="../media/VAGThwhAwK8.mp4" Type="http://schemas.microsoft.com/office/2007/relationships/media"/><Relationship Id="rId5" Target="../media/image13.jpeg" Type="http://schemas.openxmlformats.org/officeDocument/2006/relationships/image"/><Relationship Id="rId6" Target="../media/VAGTh3wEUro.mp4" Type="http://schemas.openxmlformats.org/officeDocument/2006/relationships/video"/><Relationship Id="rId7" Target="../media/VAGTh3wEUro.mp4" Type="http://schemas.microsoft.com/office/2007/relationships/media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VAGTh7gwkRs.mp4" Type="http://schemas.openxmlformats.org/officeDocument/2006/relationships/video"/><Relationship Id="rId4" Target="../media/VAGTh7gwkRs.mp4" Type="http://schemas.microsoft.com/office/2007/relationships/media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VAGTiKE6xo8.mp4" Type="http://schemas.openxmlformats.org/officeDocument/2006/relationships/video"/><Relationship Id="rId4" Target="../media/VAGTiKE6xo8.mp4" Type="http://schemas.microsoft.com/office/2007/relationships/media"/><Relationship Id="rId5" Target="../media/image18.jpeg" Type="http://schemas.openxmlformats.org/officeDocument/2006/relationships/image"/><Relationship Id="rId6" Target="../media/VAGTiOEecU8.mp4" Type="http://schemas.openxmlformats.org/officeDocument/2006/relationships/video"/><Relationship Id="rId7" Target="../media/VAGTiOEecU8.mp4" Type="http://schemas.microsoft.com/office/2007/relationships/media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62792" y="4377595"/>
            <a:ext cx="12667348" cy="89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55"/>
              </a:lnSpc>
            </a:pPr>
            <a:r>
              <a:rPr lang="en-US" sz="7506" b="true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EDM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962792" y="5625991"/>
            <a:ext cx="9469844" cy="52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9"/>
              </a:lnSpc>
            </a:pPr>
            <a:r>
              <a:rPr lang="en-US" sz="2788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디자이너 매칭 플랫폼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333307" y="8736761"/>
            <a:ext cx="1925993" cy="52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9"/>
              </a:lnSpc>
            </a:pPr>
            <a:r>
              <a:rPr lang="en-US" sz="2788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2024.10.15</a:t>
            </a:r>
          </a:p>
        </p:txBody>
      </p:sp>
      <p:sp>
        <p:nvSpPr>
          <p:cNvPr name="AutoShape 5" id="5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3208300" y="8319997"/>
            <a:ext cx="4051000" cy="52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489"/>
              </a:lnSpc>
            </a:pPr>
            <a:r>
              <a:rPr lang="en-US" sz="2788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팀 개발자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829425" y="1028700"/>
            <a:ext cx="4629150" cy="8229600"/>
          </a:xfrm>
          <a:prstGeom prst="rect">
            <a:avLst/>
          </a:prstGeom>
        </p:spPr>
      </p:pic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2630150" y="1028700"/>
            <a:ext cx="4629150" cy="82296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771525"/>
            <a:ext cx="6868076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5. 프로젝트 데모1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19200" y="1847850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949851" y="1884523"/>
            <a:ext cx="10117216" cy="7752317"/>
          </a:xfrm>
          <a:custGeom>
            <a:avLst/>
            <a:gdLst/>
            <a:ahLst/>
            <a:cxnLst/>
            <a:rect r="r" b="b" t="t" l="l"/>
            <a:pathLst>
              <a:path h="7752317" w="10117216">
                <a:moveTo>
                  <a:pt x="0" y="0"/>
                </a:moveTo>
                <a:lnTo>
                  <a:pt x="10117216" y="0"/>
                </a:lnTo>
                <a:lnTo>
                  <a:pt x="10117216" y="7752317"/>
                </a:lnTo>
                <a:lnTo>
                  <a:pt x="0" y="77523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71525"/>
            <a:ext cx="433769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4. 아키텍쳐 소개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790053" y="1371600"/>
            <a:ext cx="4629150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771525"/>
            <a:ext cx="6868076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5. 프로젝트 데모2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19200" y="1847850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949851" y="1884523"/>
            <a:ext cx="10117216" cy="7752317"/>
          </a:xfrm>
          <a:custGeom>
            <a:avLst/>
            <a:gdLst/>
            <a:ahLst/>
            <a:cxnLst/>
            <a:rect r="r" b="b" t="t" l="l"/>
            <a:pathLst>
              <a:path h="7752317" w="10117216">
                <a:moveTo>
                  <a:pt x="0" y="0"/>
                </a:moveTo>
                <a:lnTo>
                  <a:pt x="10117216" y="0"/>
                </a:lnTo>
                <a:lnTo>
                  <a:pt x="10117216" y="7752317"/>
                </a:lnTo>
                <a:lnTo>
                  <a:pt x="0" y="77523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949851" y="1884523"/>
            <a:ext cx="10117216" cy="7752317"/>
          </a:xfrm>
          <a:custGeom>
            <a:avLst/>
            <a:gdLst/>
            <a:ahLst/>
            <a:cxnLst/>
            <a:rect r="r" b="b" t="t" l="l"/>
            <a:pathLst>
              <a:path h="7752317" w="10117216">
                <a:moveTo>
                  <a:pt x="0" y="0"/>
                </a:moveTo>
                <a:lnTo>
                  <a:pt x="10117216" y="0"/>
                </a:lnTo>
                <a:lnTo>
                  <a:pt x="10117216" y="7752317"/>
                </a:lnTo>
                <a:lnTo>
                  <a:pt x="0" y="77523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771525"/>
            <a:ext cx="433769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4. 아키텍쳐 소개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829425" y="1028700"/>
            <a:ext cx="4629150" cy="8229600"/>
          </a:xfrm>
          <a:prstGeom prst="rect">
            <a:avLst/>
          </a:prstGeom>
        </p:spPr>
      </p:pic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2630150" y="1028700"/>
            <a:ext cx="4629150" cy="82296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771525"/>
            <a:ext cx="6868076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5. 프로젝트 데모3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86393" y="4164739"/>
            <a:ext cx="7915215" cy="117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45"/>
              </a:lnSpc>
            </a:pPr>
            <a:r>
              <a:rPr lang="en-US" b="true" sz="8845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Q&amp;A</a:t>
            </a:r>
          </a:p>
        </p:txBody>
      </p:sp>
      <p:sp>
        <p:nvSpPr>
          <p:cNvPr name="AutoShape 3" id="3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86393" y="4164739"/>
            <a:ext cx="7915215" cy="117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45"/>
              </a:lnSpc>
            </a:pPr>
            <a:r>
              <a:rPr lang="en-US" b="true" sz="8845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Thank you</a:t>
            </a:r>
          </a:p>
        </p:txBody>
      </p:sp>
      <p:sp>
        <p:nvSpPr>
          <p:cNvPr name="AutoShape 3" id="3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8534" y="2710402"/>
            <a:ext cx="15530932" cy="5468816"/>
            <a:chOff x="0" y="0"/>
            <a:chExt cx="4090451" cy="14403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90451" cy="1440347"/>
            </a:xfrm>
            <a:custGeom>
              <a:avLst/>
              <a:gdLst/>
              <a:ahLst/>
              <a:cxnLst/>
              <a:rect r="r" b="b" t="t" l="l"/>
              <a:pathLst>
                <a:path h="1440347" w="4090451">
                  <a:moveTo>
                    <a:pt x="0" y="0"/>
                  </a:moveTo>
                  <a:lnTo>
                    <a:pt x="4090451" y="0"/>
                  </a:lnTo>
                  <a:lnTo>
                    <a:pt x="4090451" y="1440347"/>
                  </a:lnTo>
                  <a:lnTo>
                    <a:pt x="0" y="14403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090451" cy="14879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378534" y="1493506"/>
            <a:ext cx="4669226" cy="1216897"/>
            <a:chOff x="0" y="0"/>
            <a:chExt cx="6225634" cy="1622529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6225634" cy="1622529"/>
              <a:chOff x="0" y="0"/>
              <a:chExt cx="770347" cy="200768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770347" cy="200768"/>
              </a:xfrm>
              <a:custGeom>
                <a:avLst/>
                <a:gdLst/>
                <a:ahLst/>
                <a:cxnLst/>
                <a:rect r="r" b="b" t="t" l="l"/>
                <a:pathLst>
                  <a:path h="200768" w="770347">
                    <a:moveTo>
                      <a:pt x="0" y="0"/>
                    </a:moveTo>
                    <a:lnTo>
                      <a:pt x="770347" y="0"/>
                    </a:lnTo>
                    <a:lnTo>
                      <a:pt x="770347" y="200768"/>
                    </a:lnTo>
                    <a:lnTo>
                      <a:pt x="0" y="200768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770347" cy="24839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676131" y="277865"/>
              <a:ext cx="4873372" cy="990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299"/>
                </a:lnSpc>
                <a:spcBef>
                  <a:spcPct val="0"/>
                </a:spcBef>
              </a:pPr>
              <a:r>
                <a:rPr lang="en-US" b="true" sz="4499">
                  <a:solidFill>
                    <a:srgbClr val="FFFFFF"/>
                  </a:solidFill>
                  <a:latin typeface="Noto Sans Bold"/>
                  <a:ea typeface="Noto Sans Bold"/>
                  <a:cs typeface="Noto Sans Bold"/>
                  <a:sym typeface="Noto Sans Bold"/>
                </a:rPr>
                <a:t>Contents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580027" y="3801622"/>
            <a:ext cx="4563973" cy="635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257"/>
              </a:lnSpc>
              <a:spcBef>
                <a:spcPct val="0"/>
              </a:spcBef>
            </a:pPr>
            <a:r>
              <a:rPr lang="en-US" b="true" sz="3755">
                <a:solidFill>
                  <a:srgbClr val="292929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1. 팀원 소개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580027" y="5091725"/>
            <a:ext cx="4563973" cy="635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257"/>
              </a:lnSpc>
              <a:spcBef>
                <a:spcPct val="0"/>
              </a:spcBef>
            </a:pPr>
            <a:r>
              <a:rPr lang="en-US" b="true" sz="3755">
                <a:solidFill>
                  <a:srgbClr val="292929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2. 프로젝트 소개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580027" y="6385906"/>
            <a:ext cx="4563973" cy="635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257"/>
              </a:lnSpc>
              <a:spcBef>
                <a:spcPct val="0"/>
              </a:spcBef>
            </a:pPr>
            <a:r>
              <a:rPr lang="en-US" b="true" sz="3755">
                <a:solidFill>
                  <a:srgbClr val="292929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3. 아키텍처 소개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093196" y="3801622"/>
            <a:ext cx="4329756" cy="635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257"/>
              </a:lnSpc>
              <a:spcBef>
                <a:spcPct val="0"/>
              </a:spcBef>
            </a:pPr>
            <a:r>
              <a:rPr lang="en-US" b="true" sz="3755">
                <a:solidFill>
                  <a:srgbClr val="292929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4. 앱 설명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093196" y="5091725"/>
            <a:ext cx="4857862" cy="635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257"/>
              </a:lnSpc>
              <a:spcBef>
                <a:spcPct val="0"/>
              </a:spcBef>
            </a:pPr>
            <a:r>
              <a:rPr lang="en-US" b="true" sz="3755">
                <a:solidFill>
                  <a:srgbClr val="292929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5. 프로젝트 데모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093196" y="6385906"/>
            <a:ext cx="5464580" cy="635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257"/>
              </a:lnSpc>
              <a:spcBef>
                <a:spcPct val="0"/>
              </a:spcBef>
            </a:pPr>
            <a:r>
              <a:rPr lang="en-US" b="true" sz="3755">
                <a:solidFill>
                  <a:srgbClr val="292929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6. Q&amp;A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19200" y="1847850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771525"/>
            <a:ext cx="433769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1. 팀원 소개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2094153" y="3934827"/>
            <a:ext cx="3347304" cy="3651709"/>
            <a:chOff x="0" y="0"/>
            <a:chExt cx="784633" cy="85598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84633" cy="855988"/>
            </a:xfrm>
            <a:custGeom>
              <a:avLst/>
              <a:gdLst/>
              <a:ahLst/>
              <a:cxnLst/>
              <a:rect r="r" b="b" t="t" l="l"/>
              <a:pathLst>
                <a:path h="855988" w="784633">
                  <a:moveTo>
                    <a:pt x="0" y="0"/>
                  </a:moveTo>
                  <a:lnTo>
                    <a:pt x="784633" y="0"/>
                  </a:lnTo>
                  <a:lnTo>
                    <a:pt x="784633" y="855988"/>
                  </a:lnTo>
                  <a:lnTo>
                    <a:pt x="0" y="85598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784633" cy="9036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665941" y="3934827"/>
            <a:ext cx="3347304" cy="3651709"/>
            <a:chOff x="0" y="0"/>
            <a:chExt cx="784633" cy="85598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84633" cy="855988"/>
            </a:xfrm>
            <a:custGeom>
              <a:avLst/>
              <a:gdLst/>
              <a:ahLst/>
              <a:cxnLst/>
              <a:rect r="r" b="b" t="t" l="l"/>
              <a:pathLst>
                <a:path h="855988" w="784633">
                  <a:moveTo>
                    <a:pt x="0" y="0"/>
                  </a:moveTo>
                  <a:lnTo>
                    <a:pt x="784633" y="0"/>
                  </a:lnTo>
                  <a:lnTo>
                    <a:pt x="784633" y="855988"/>
                  </a:lnTo>
                  <a:lnTo>
                    <a:pt x="0" y="85598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784633" cy="9036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237730" y="3934827"/>
            <a:ext cx="3347304" cy="3651709"/>
            <a:chOff x="0" y="0"/>
            <a:chExt cx="784633" cy="85598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84633" cy="855988"/>
            </a:xfrm>
            <a:custGeom>
              <a:avLst/>
              <a:gdLst/>
              <a:ahLst/>
              <a:cxnLst/>
              <a:rect r="r" b="b" t="t" l="l"/>
              <a:pathLst>
                <a:path h="855988" w="784633">
                  <a:moveTo>
                    <a:pt x="0" y="0"/>
                  </a:moveTo>
                  <a:lnTo>
                    <a:pt x="784633" y="0"/>
                  </a:lnTo>
                  <a:lnTo>
                    <a:pt x="784633" y="855988"/>
                  </a:lnTo>
                  <a:lnTo>
                    <a:pt x="0" y="85598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784633" cy="9036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846543" y="3934827"/>
            <a:ext cx="3347304" cy="3651709"/>
            <a:chOff x="0" y="0"/>
            <a:chExt cx="784633" cy="85598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84633" cy="855988"/>
            </a:xfrm>
            <a:custGeom>
              <a:avLst/>
              <a:gdLst/>
              <a:ahLst/>
              <a:cxnLst/>
              <a:rect r="r" b="b" t="t" l="l"/>
              <a:pathLst>
                <a:path h="855988" w="784633">
                  <a:moveTo>
                    <a:pt x="0" y="0"/>
                  </a:moveTo>
                  <a:lnTo>
                    <a:pt x="784633" y="0"/>
                  </a:lnTo>
                  <a:lnTo>
                    <a:pt x="784633" y="855988"/>
                  </a:lnTo>
                  <a:lnTo>
                    <a:pt x="0" y="85598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784633" cy="9036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7" id="17"/>
          <p:cNvSpPr/>
          <p:nvPr/>
        </p:nvSpPr>
        <p:spPr>
          <a:xfrm>
            <a:off x="2447804" y="5591557"/>
            <a:ext cx="0" cy="383667"/>
          </a:xfrm>
          <a:prstGeom prst="line">
            <a:avLst/>
          </a:prstGeom>
          <a:ln cap="flat" w="47625">
            <a:solidFill>
              <a:srgbClr val="FFDF6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8" id="18"/>
          <p:cNvSpPr/>
          <p:nvPr/>
        </p:nvSpPr>
        <p:spPr>
          <a:xfrm>
            <a:off x="5994223" y="5561839"/>
            <a:ext cx="0" cy="383667"/>
          </a:xfrm>
          <a:prstGeom prst="line">
            <a:avLst/>
          </a:prstGeom>
          <a:ln cap="flat" w="47625">
            <a:solidFill>
              <a:srgbClr val="FFDF6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>
            <a:off x="9579652" y="5591557"/>
            <a:ext cx="0" cy="383667"/>
          </a:xfrm>
          <a:prstGeom prst="line">
            <a:avLst/>
          </a:prstGeom>
          <a:ln cap="flat" w="47625">
            <a:solidFill>
              <a:srgbClr val="FFDF6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13165630" y="5532121"/>
            <a:ext cx="0" cy="383667"/>
          </a:xfrm>
          <a:prstGeom prst="line">
            <a:avLst/>
          </a:prstGeom>
          <a:ln cap="flat" w="47625">
            <a:solidFill>
              <a:srgbClr val="FFDF6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2381884" y="4466082"/>
            <a:ext cx="2223955" cy="599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5"/>
              </a:lnSpc>
              <a:spcBef>
                <a:spcPct val="0"/>
              </a:spcBef>
            </a:pPr>
            <a:r>
              <a:rPr lang="en-US" sz="3199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서유진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970411" y="4466082"/>
            <a:ext cx="2617355" cy="599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5"/>
              </a:lnSpc>
              <a:spcBef>
                <a:spcPct val="0"/>
              </a:spcBef>
            </a:pPr>
            <a:r>
              <a:rPr lang="en-US" sz="3199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강롱기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555839" y="4466082"/>
            <a:ext cx="2711084" cy="599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5"/>
              </a:lnSpc>
              <a:spcBef>
                <a:spcPct val="0"/>
              </a:spcBef>
            </a:pPr>
            <a:r>
              <a:rPr lang="en-US" sz="3199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최용훈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141268" y="4466082"/>
            <a:ext cx="2326295" cy="599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5"/>
              </a:lnSpc>
              <a:spcBef>
                <a:spcPct val="0"/>
              </a:spcBef>
            </a:pPr>
            <a:r>
              <a:rPr lang="en-US" sz="3199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연창모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631254" y="5586986"/>
            <a:ext cx="1974585" cy="403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6"/>
              </a:lnSpc>
              <a:spcBef>
                <a:spcPct val="0"/>
              </a:spcBef>
            </a:pPr>
            <a:r>
              <a:rPr lang="en-US" sz="2200">
                <a:solidFill>
                  <a:srgbClr val="34332C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팀리더, 백엔드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177673" y="5557268"/>
            <a:ext cx="2835572" cy="403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6"/>
              </a:lnSpc>
              <a:spcBef>
                <a:spcPct val="0"/>
              </a:spcBef>
            </a:pPr>
            <a:r>
              <a:rPr lang="en-US" sz="2200">
                <a:solidFill>
                  <a:srgbClr val="34332C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프론트엔드, 아키텍처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763102" y="5586986"/>
            <a:ext cx="2503821" cy="403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6"/>
              </a:lnSpc>
              <a:spcBef>
                <a:spcPct val="0"/>
              </a:spcBef>
            </a:pPr>
            <a:r>
              <a:rPr lang="en-US" sz="2200">
                <a:solidFill>
                  <a:srgbClr val="34332C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백엔드, 아키텍처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349081" y="5527549"/>
            <a:ext cx="2118482" cy="403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6"/>
              </a:lnSpc>
              <a:spcBef>
                <a:spcPct val="0"/>
              </a:spcBef>
            </a:pPr>
            <a:r>
              <a:rPr lang="en-US" sz="2200">
                <a:solidFill>
                  <a:srgbClr val="34332C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백엔드, 테스터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19200" y="2110609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771525"/>
            <a:ext cx="4251428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2. 프로젝트 소개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691326" y="4244366"/>
            <a:ext cx="255460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협업 및 소통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280128" y="6705497"/>
            <a:ext cx="337699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다양성 및 포용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266584" y="4244366"/>
            <a:ext cx="255460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FFFFFF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열린 문화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141141" y="4244366"/>
            <a:ext cx="9280591" cy="3517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36"/>
              </a:lnSpc>
            </a:pPr>
            <a:r>
              <a:rPr lang="en-US" sz="2883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사용자는 요청을 통해 디자이너와 쉽게 연결</a:t>
            </a:r>
          </a:p>
          <a:p>
            <a:pPr algn="l">
              <a:lnSpc>
                <a:spcPts val="4036"/>
              </a:lnSpc>
            </a:pPr>
          </a:p>
          <a:p>
            <a:pPr algn="l">
              <a:lnSpc>
                <a:spcPts val="4036"/>
              </a:lnSpc>
            </a:pPr>
            <a:r>
              <a:rPr lang="en-US" sz="2883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맞춤형 작업 의뢰 가능</a:t>
            </a:r>
          </a:p>
          <a:p>
            <a:pPr algn="l">
              <a:lnSpc>
                <a:spcPts val="4036"/>
              </a:lnSpc>
            </a:pPr>
          </a:p>
          <a:p>
            <a:pPr algn="l">
              <a:lnSpc>
                <a:spcPts val="4036"/>
              </a:lnSpc>
            </a:pPr>
            <a:r>
              <a:rPr lang="en-US" sz="2883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직관적인 인터페이스</a:t>
            </a:r>
          </a:p>
          <a:p>
            <a:pPr algn="l">
              <a:lnSpc>
                <a:spcPts val="4036"/>
              </a:lnSpc>
            </a:pPr>
          </a:p>
          <a:p>
            <a:pPr algn="l" marL="0" indent="0" lvl="0">
              <a:lnSpc>
                <a:spcPts val="4036"/>
              </a:lnSpc>
              <a:spcBef>
                <a:spcPct val="0"/>
              </a:spcBef>
            </a:pPr>
            <a:r>
              <a:rPr lang="en-US" sz="2883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매칭 알고리즘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2853559"/>
            <a:ext cx="5766515" cy="6031538"/>
            <a:chOff x="0" y="0"/>
            <a:chExt cx="735079" cy="76886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35079" cy="768863"/>
            </a:xfrm>
            <a:custGeom>
              <a:avLst/>
              <a:gdLst/>
              <a:ahLst/>
              <a:cxnLst/>
              <a:rect r="r" b="b" t="t" l="l"/>
              <a:pathLst>
                <a:path h="768863" w="735079">
                  <a:moveTo>
                    <a:pt x="0" y="0"/>
                  </a:moveTo>
                  <a:lnTo>
                    <a:pt x="735079" y="0"/>
                  </a:lnTo>
                  <a:lnTo>
                    <a:pt x="735079" y="768863"/>
                  </a:lnTo>
                  <a:lnTo>
                    <a:pt x="0" y="768863"/>
                  </a:lnTo>
                  <a:close/>
                </a:path>
              </a:pathLst>
            </a:custGeom>
            <a:blipFill>
              <a:blip r:embed="rId2"/>
              <a:stretch>
                <a:fillRect l="-19730" t="0" r="-1973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016763" y="2758467"/>
            <a:ext cx="9632987" cy="761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16"/>
              </a:lnSpc>
              <a:spcBef>
                <a:spcPct val="0"/>
              </a:spcBef>
            </a:pPr>
            <a:r>
              <a:rPr lang="en-US" sz="4075">
                <a:solidFill>
                  <a:srgbClr val="000000"/>
                </a:solidFill>
                <a:latin typeface="Noto Sans"/>
                <a:ea typeface="Noto Sans"/>
                <a:cs typeface="Noto Sans"/>
                <a:sym typeface="Noto Sans"/>
              </a:rPr>
              <a:t>디자이너와 사용자의 원활한 매칭 플랫폼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19200" y="1847850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192461" y="2582203"/>
            <a:ext cx="3575789" cy="6356958"/>
          </a:xfrm>
          <a:custGeom>
            <a:avLst/>
            <a:gdLst/>
            <a:ahLst/>
            <a:cxnLst/>
            <a:rect r="r" b="b" t="t" l="l"/>
            <a:pathLst>
              <a:path h="6356958" w="3575789">
                <a:moveTo>
                  <a:pt x="0" y="0"/>
                </a:moveTo>
                <a:lnTo>
                  <a:pt x="3575789" y="0"/>
                </a:lnTo>
                <a:lnTo>
                  <a:pt x="35757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519750" y="2582203"/>
            <a:ext cx="3575789" cy="6356958"/>
          </a:xfrm>
          <a:custGeom>
            <a:avLst/>
            <a:gdLst/>
            <a:ahLst/>
            <a:cxnLst/>
            <a:rect r="r" b="b" t="t" l="l"/>
            <a:pathLst>
              <a:path h="6356958" w="3575789">
                <a:moveTo>
                  <a:pt x="0" y="0"/>
                </a:moveTo>
                <a:lnTo>
                  <a:pt x="3575789" y="0"/>
                </a:lnTo>
                <a:lnTo>
                  <a:pt x="35757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771525"/>
            <a:ext cx="388837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3. 앱 설명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19200" y="1847850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971789" y="2582203"/>
            <a:ext cx="3575789" cy="6356958"/>
          </a:xfrm>
          <a:custGeom>
            <a:avLst/>
            <a:gdLst/>
            <a:ahLst/>
            <a:cxnLst/>
            <a:rect r="r" b="b" t="t" l="l"/>
            <a:pathLst>
              <a:path h="6356958" w="3575789">
                <a:moveTo>
                  <a:pt x="0" y="0"/>
                </a:moveTo>
                <a:lnTo>
                  <a:pt x="3575789" y="0"/>
                </a:lnTo>
                <a:lnTo>
                  <a:pt x="35757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355008" y="2582203"/>
            <a:ext cx="3575789" cy="6356958"/>
          </a:xfrm>
          <a:custGeom>
            <a:avLst/>
            <a:gdLst/>
            <a:ahLst/>
            <a:cxnLst/>
            <a:rect r="r" b="b" t="t" l="l"/>
            <a:pathLst>
              <a:path h="6356958" w="3575789">
                <a:moveTo>
                  <a:pt x="0" y="0"/>
                </a:moveTo>
                <a:lnTo>
                  <a:pt x="3575789" y="0"/>
                </a:lnTo>
                <a:lnTo>
                  <a:pt x="35757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40422" y="2582203"/>
            <a:ext cx="3575789" cy="6356958"/>
          </a:xfrm>
          <a:custGeom>
            <a:avLst/>
            <a:gdLst/>
            <a:ahLst/>
            <a:cxnLst/>
            <a:rect r="r" b="b" t="t" l="l"/>
            <a:pathLst>
              <a:path h="6356958" w="3575789">
                <a:moveTo>
                  <a:pt x="0" y="0"/>
                </a:moveTo>
                <a:lnTo>
                  <a:pt x="3575789" y="0"/>
                </a:lnTo>
                <a:lnTo>
                  <a:pt x="35757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771525"/>
            <a:ext cx="388837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3. 앱 설명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2972886" y="2582203"/>
            <a:ext cx="3575789" cy="6356958"/>
          </a:xfrm>
          <a:custGeom>
            <a:avLst/>
            <a:gdLst/>
            <a:ahLst/>
            <a:cxnLst/>
            <a:rect r="r" b="b" t="t" l="l"/>
            <a:pathLst>
              <a:path h="6356958" w="3575789">
                <a:moveTo>
                  <a:pt x="0" y="0"/>
                </a:moveTo>
                <a:lnTo>
                  <a:pt x="3575789" y="0"/>
                </a:lnTo>
                <a:lnTo>
                  <a:pt x="35757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7329725" y="2582203"/>
            <a:ext cx="3575789" cy="6356958"/>
          </a:xfrm>
          <a:custGeom>
            <a:avLst/>
            <a:gdLst/>
            <a:ahLst/>
            <a:cxnLst/>
            <a:rect r="r" b="b" t="t" l="l"/>
            <a:pathLst>
              <a:path h="6356958" w="3575789">
                <a:moveTo>
                  <a:pt x="0" y="0"/>
                </a:moveTo>
                <a:lnTo>
                  <a:pt x="3575789" y="0"/>
                </a:lnTo>
                <a:lnTo>
                  <a:pt x="35757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686564" y="2582203"/>
            <a:ext cx="3575789" cy="6356958"/>
          </a:xfrm>
          <a:custGeom>
            <a:avLst/>
            <a:gdLst/>
            <a:ahLst/>
            <a:cxnLst/>
            <a:rect r="r" b="b" t="t" l="l"/>
            <a:pathLst>
              <a:path h="6356958" w="3575789">
                <a:moveTo>
                  <a:pt x="0" y="0"/>
                </a:moveTo>
                <a:lnTo>
                  <a:pt x="3575789" y="0"/>
                </a:lnTo>
                <a:lnTo>
                  <a:pt x="35757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19200" y="1847850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971789" y="2582203"/>
            <a:ext cx="3575789" cy="6356958"/>
          </a:xfrm>
          <a:custGeom>
            <a:avLst/>
            <a:gdLst/>
            <a:ahLst/>
            <a:cxnLst/>
            <a:rect r="r" b="b" t="t" l="l"/>
            <a:pathLst>
              <a:path h="6356958" w="3575789">
                <a:moveTo>
                  <a:pt x="0" y="0"/>
                </a:moveTo>
                <a:lnTo>
                  <a:pt x="3575789" y="0"/>
                </a:lnTo>
                <a:lnTo>
                  <a:pt x="35757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355008" y="2582203"/>
            <a:ext cx="3575789" cy="6356958"/>
          </a:xfrm>
          <a:custGeom>
            <a:avLst/>
            <a:gdLst/>
            <a:ahLst/>
            <a:cxnLst/>
            <a:rect r="r" b="b" t="t" l="l"/>
            <a:pathLst>
              <a:path h="6356958" w="3575789">
                <a:moveTo>
                  <a:pt x="0" y="0"/>
                </a:moveTo>
                <a:lnTo>
                  <a:pt x="3575789" y="0"/>
                </a:lnTo>
                <a:lnTo>
                  <a:pt x="35757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740422" y="2582203"/>
            <a:ext cx="3575789" cy="6356958"/>
          </a:xfrm>
          <a:custGeom>
            <a:avLst/>
            <a:gdLst/>
            <a:ahLst/>
            <a:cxnLst/>
            <a:rect r="r" b="b" t="t" l="l"/>
            <a:pathLst>
              <a:path h="6356958" w="3575789">
                <a:moveTo>
                  <a:pt x="0" y="0"/>
                </a:moveTo>
                <a:lnTo>
                  <a:pt x="3575789" y="0"/>
                </a:lnTo>
                <a:lnTo>
                  <a:pt x="3575789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771525"/>
            <a:ext cx="388837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3. 앱 설명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19200" y="1847850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949851" y="1884523"/>
            <a:ext cx="10117216" cy="7752317"/>
          </a:xfrm>
          <a:custGeom>
            <a:avLst/>
            <a:gdLst/>
            <a:ahLst/>
            <a:cxnLst/>
            <a:rect r="r" b="b" t="t" l="l"/>
            <a:pathLst>
              <a:path h="7752317" w="10117216">
                <a:moveTo>
                  <a:pt x="0" y="0"/>
                </a:moveTo>
                <a:lnTo>
                  <a:pt x="10117216" y="0"/>
                </a:lnTo>
                <a:lnTo>
                  <a:pt x="10117216" y="7752317"/>
                </a:lnTo>
                <a:lnTo>
                  <a:pt x="0" y="77523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71525"/>
            <a:ext cx="433769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4. 아키텍쳐 소개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19200" y="1847850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619200" y="9673513"/>
            <a:ext cx="17049599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949851" y="1884523"/>
            <a:ext cx="10117216" cy="7752317"/>
          </a:xfrm>
          <a:custGeom>
            <a:avLst/>
            <a:gdLst/>
            <a:ahLst/>
            <a:cxnLst/>
            <a:rect r="r" b="b" t="t" l="l"/>
            <a:pathLst>
              <a:path h="7752317" w="10117216">
                <a:moveTo>
                  <a:pt x="0" y="0"/>
                </a:moveTo>
                <a:lnTo>
                  <a:pt x="10117216" y="0"/>
                </a:lnTo>
                <a:lnTo>
                  <a:pt x="10117216" y="7752317"/>
                </a:lnTo>
                <a:lnTo>
                  <a:pt x="0" y="77523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71525"/>
            <a:ext cx="4337693" cy="600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500"/>
              </a:lnSpc>
            </a:pPr>
            <a:r>
              <a:rPr lang="en-US" b="true" sz="4500">
                <a:solidFill>
                  <a:srgbClr val="000000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4. 아키텍쳐 소개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DAGTOemKsj4</dc:identifier>
  <dcterms:modified xsi:type="dcterms:W3CDTF">2011-08-01T06:04:30Z</dcterms:modified>
  <cp:revision>1</cp:revision>
  <dc:title>노란색 흰색 심플한 마케팅 프로젝트 프레젠테이션</dc:title>
</cp:coreProperties>
</file>

<file path=docProps/thumbnail.jpeg>
</file>